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61" r:id="rId13"/>
    <p:sldId id="260" r:id="rId14"/>
    <p:sldId id="272" r:id="rId15"/>
    <p:sldId id="257" r:id="rId16"/>
    <p:sldId id="259" r:id="rId17"/>
    <p:sldId id="258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F80A-9611-3D32-287E-846E55131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9D118-644A-6E2A-CA12-6AB31D821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42A0-20BE-72BE-7AC4-E3A93988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CA83-3550-7D2A-314D-639BC542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999A0-B7E1-3A2E-65BE-A615E12B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9798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8F89-133B-E4E2-369E-1B5AE6A9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5B365-A373-4BD0-B81E-7E5CD4BDB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11151-5426-D88F-05F5-37DF8722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2060A-662D-4962-C4C9-5EA3DB31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AB76B-AD23-4060-721B-5DAA1F97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560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6641B6-C4B5-8F1E-31F7-B2A84FCCD3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D598A-832D-CE46-BC57-D0F4117E3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C0A79-3E24-EDCD-E0A4-FE6A72EA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E52EB-E320-F0FA-7B18-40A757158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DC74-3700-8A3E-31C6-EEA742DF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80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B866-E859-BF7A-C1A6-16A9BACB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65435-B7F3-0E8F-4674-9960FDD5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4320F-89D9-C9E6-BCCD-85C60AD1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F1D42-6596-E8DC-441D-9EE03A79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A4CEB-B946-E099-34A2-BD7017E7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751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C67D-5973-0D9A-A7FF-34BD26F9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73852-A531-2125-F7B1-A37DB7202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9072B-0204-3A80-FAA4-9FFF3A7D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6F391-9328-A1DD-10DB-BA111D29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BC666-9BF0-B938-F930-B0E30C43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957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3CC6-6498-5D9F-9A14-5FFC1F1F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C659-ABCF-C57E-977E-C9158CC93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2018D-6A7E-1D72-C441-9E05C1570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A5E17-2095-5BA2-871B-21CF0601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94DE9-BAEA-8FBA-9144-9FEDA2CE2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AF094-CEC8-3869-1D23-21EC000D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445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C267-1C2A-EB59-E2C9-A40E778C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F5055-E852-688D-296A-871EB1D65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EE6D5-7341-7597-7088-9474A94E3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449828-A0B3-E45A-0415-92A1336A5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FE639-EF0D-8775-11D2-DC2497911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73DD50-9308-F6D0-767C-C3D77E81F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2B1C8-C307-540E-AE9E-61D5C654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51627-DE01-AEDA-DDE7-C601E6BB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5416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EF39-EE52-8502-D062-69C1EEBB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3D4881-CBF3-4241-D541-AC2DF2433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F745A-E4B6-38B6-28C2-B44440B4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F74FE-E94D-8A78-CB07-852BF4AC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31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F4257-C752-624A-1748-D7AFB9B7F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86E8A-D122-9D6E-38C8-70A75713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3C088-0327-26C3-BADE-8B05C77E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8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2FE4-56E2-8F18-BE75-3FA0AA3E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635F2-D949-936B-7B5E-6F4211B4F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B7B51-ADDC-4811-670A-AF0081446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B5BCE-9595-4215-C785-86327847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76AB9-2309-1B8C-2EC9-AB070B9A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43F19-BAB0-F3DF-04F5-7D12C9FE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833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84E3-6D6F-9EB1-B837-FF75842B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85B9B8-A67F-9FF8-EDB9-0A7A726E8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A9C490-BD94-2F32-7048-700966E50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4D072-31F5-4618-CEED-8FBB73838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8ED15-2194-5ED8-BB21-732F6B017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99F98-0535-E9B7-10C1-4135EEF0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8765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8E2D0C-453C-FC58-E300-DA6CE86A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6E56C-E70B-1BE9-29A2-082C7F619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C5B9C-FF89-5B71-AA10-A066F26D51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7ECEB-0AB2-4589-9AE2-EE9AAFA405DC}" type="datetimeFigureOut">
              <a:rPr lang="en-ID" smtClean="0"/>
              <a:t>30/04/2023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A97A2-9D1A-C194-F662-CD3230634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9F661-653A-0402-F9B3-89BED4659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E1C4B-F991-471C-B691-C8038AD531B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165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10" Type="http://schemas.openxmlformats.org/officeDocument/2006/relationships/image" Target="../media/image23.gif"/><Relationship Id="rId4" Type="http://schemas.openxmlformats.org/officeDocument/2006/relationships/image" Target="../media/image17.gif"/><Relationship Id="rId9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11" Type="http://schemas.openxmlformats.org/officeDocument/2006/relationships/image" Target="../media/image25.png"/><Relationship Id="rId5" Type="http://schemas.openxmlformats.org/officeDocument/2006/relationships/image" Target="../media/image18.gif"/><Relationship Id="rId10" Type="http://schemas.openxmlformats.org/officeDocument/2006/relationships/image" Target="../media/image23.gif"/><Relationship Id="rId4" Type="http://schemas.openxmlformats.org/officeDocument/2006/relationships/image" Target="../media/image17.gif"/><Relationship Id="rId9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25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26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446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676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24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14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couch&#10;&#10;Description automatically generated with low confidence">
            <a:extLst>
              <a:ext uri="{FF2B5EF4-FFF2-40B4-BE49-F238E27FC236}">
                <a16:creationId xmlns:a16="http://schemas.microsoft.com/office/drawing/2014/main" id="{7262FB95-5FBB-32C0-E92D-C336FD38CE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270636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CD52D-D8A1-2D8C-EA90-A069FBE274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3429553" y="1270636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106EA-8BE2-E16A-5FD1-964873074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670559" y="3762247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3742E8-95B5-D8B6-C5C3-019BA70B2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6182030" y="1270635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B5B29-1F28-D6C7-8CE6-D8B33DA2F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8934507" y="1270635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95AC-9E43-9EF5-7A80-26F53183E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3429552" y="3762247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4C469-28E3-C38A-B691-F8DBF012EF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6182029" y="3762246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90C65A-94B3-EB3B-4A72-15B9A7A6D0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8941022" y="3762245"/>
            <a:ext cx="2580419" cy="2346959"/>
          </a:xfrm>
          <a:prstGeom prst="roundRect">
            <a:avLst>
              <a:gd name="adj" fmla="val 8631"/>
            </a:avLst>
          </a:prstGeom>
        </p:spPr>
      </p:pic>
    </p:spTree>
    <p:extLst>
      <p:ext uri="{BB962C8B-B14F-4D97-AF65-F5344CB8AC3E}">
        <p14:creationId xmlns:p14="http://schemas.microsoft.com/office/powerpoint/2010/main" val="380394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couch&#10;&#10;Description automatically generated with low confidence">
            <a:extLst>
              <a:ext uri="{FF2B5EF4-FFF2-40B4-BE49-F238E27FC236}">
                <a16:creationId xmlns:a16="http://schemas.microsoft.com/office/drawing/2014/main" id="{7262FB95-5FBB-32C0-E92D-C336FD38CE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270636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CD52D-D8A1-2D8C-EA90-A069FBE274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3429553" y="1270636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106EA-8BE2-E16A-5FD1-9648730741B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670559" y="3762247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3742E8-95B5-D8B6-C5C3-019BA70B27D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6182030" y="1270635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B5B29-1F28-D6C7-8CE6-D8B33DA2FD20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8934507" y="1270635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195AC-9E43-9EF5-7A80-26F53183E38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3429552" y="3762247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4C469-28E3-C38A-B691-F8DBF012EFBB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6182029" y="3762246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90C65A-94B3-EB3B-4A72-15B9A7A6D0C1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4" b="4524"/>
          <a:stretch/>
        </p:blipFill>
        <p:spPr>
          <a:xfrm>
            <a:off x="8941022" y="3762245"/>
            <a:ext cx="2580419" cy="2346959"/>
          </a:xfrm>
          <a:prstGeom prst="roundRect">
            <a:avLst>
              <a:gd name="adj" fmla="val 8631"/>
            </a:avLst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59BC7C4-E78D-2577-947F-C5FA5124E41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28" y="1808714"/>
            <a:ext cx="1270800" cy="127080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571BCBF-8284-D81D-29F1-B786E556286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61" y="1808714"/>
            <a:ext cx="1270800" cy="12708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9125E21-A21E-7C4A-6F67-E146BB2D0E54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38" y="1808714"/>
            <a:ext cx="1270800" cy="12708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DF320C5-9C14-8E52-4DEF-6505A50ECDA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316" y="1808714"/>
            <a:ext cx="1270800" cy="12708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6D3ABBF-509E-1F49-9EEC-2AE4CFA06AD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68" y="4300324"/>
            <a:ext cx="1270800" cy="12708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637E680-B8DA-9C10-1395-6F7BB2B25F4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03" y="4300324"/>
            <a:ext cx="1270800" cy="12708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46F3C44-17D9-BC4C-7669-143EB66298F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38" y="4300324"/>
            <a:ext cx="1270800" cy="12708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0ABE13B-5B7F-56BC-B0F0-59EB53CFF32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832" y="4300324"/>
            <a:ext cx="1270800" cy="12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26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91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34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6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21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33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82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70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6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656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381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418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ReMind ‏‏‎</dc:creator>
  <cp:lastModifiedBy>ReMind ‏‏‎</cp:lastModifiedBy>
  <cp:revision>5</cp:revision>
  <dcterms:created xsi:type="dcterms:W3CDTF">2023-04-29T17:09:31Z</dcterms:created>
  <dcterms:modified xsi:type="dcterms:W3CDTF">2023-04-30T09:43:15Z</dcterms:modified>
</cp:coreProperties>
</file>